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86D58B4-BFC8-41CB-87D1-23EF4BDF2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064" y="303580"/>
            <a:ext cx="7957135" cy="802092"/>
          </a:xfrm>
        </p:spPr>
        <p:txBody>
          <a:bodyPr>
            <a:normAutofit/>
          </a:bodyPr>
          <a:lstStyle/>
          <a:p>
            <a:r>
              <a:rPr lang="fr-FR" sz="3600" b="1" dirty="0"/>
              <a:t>J’explique comment présenter un livre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3E2DF4C-F819-40B0-B7FB-D9BDA0D1E123}"/>
              </a:ext>
            </a:extLst>
          </p:cNvPr>
          <p:cNvSpPr txBox="1">
            <a:spLocks/>
          </p:cNvSpPr>
          <p:nvPr/>
        </p:nvSpPr>
        <p:spPr>
          <a:xfrm>
            <a:off x="1738261" y="4500802"/>
            <a:ext cx="8075240" cy="135827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Écris en quelques phrases les étapes pour bien présenter un livre. Tu peux t’aider de la fiche d’évaluation.</a:t>
            </a:r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7A24F9B-8761-4DA9-BF18-39EEC128A2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1933" y="6007127"/>
            <a:ext cx="6851104" cy="55978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3F25368-1936-4146-9366-7A18DF5C8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413" y="1476466"/>
            <a:ext cx="5752561" cy="287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A80D2C19-1D95-42FB-9C79-24250EEA0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217367"/>
            <a:ext cx="8229600" cy="863842"/>
          </a:xfrm>
        </p:spPr>
        <p:txBody>
          <a:bodyPr>
            <a:normAutofit/>
          </a:bodyPr>
          <a:lstStyle/>
          <a:p>
            <a:r>
              <a:rPr lang="fr-FR" sz="3600" b="1" dirty="0"/>
              <a:t>Je décris un personnage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F803296-4ED6-4588-BAE1-8E6EF7E2A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0" y="6039410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98C8FEB-2774-4870-8BBC-0C04CEA57A00}"/>
              </a:ext>
            </a:extLst>
          </p:cNvPr>
          <p:cNvSpPr txBox="1">
            <a:spLocks/>
          </p:cNvSpPr>
          <p:nvPr/>
        </p:nvSpPr>
        <p:spPr>
          <a:xfrm>
            <a:off x="1982180" y="1974232"/>
            <a:ext cx="8075240" cy="3172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  <a:t>Écris </a:t>
            </a:r>
            <a:r>
              <a:rPr lang="fr-FR" sz="3400" dirty="0">
                <a:solidFill>
                  <a:srgbClr val="9563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phrases (CM1) </a:t>
            </a:r>
            <a: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lang="fr-FR" sz="3400" dirty="0">
                <a:solidFill>
                  <a:srgbClr val="13B7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phrases (CM2)</a:t>
            </a:r>
            <a: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  <a:t> sur un personnage célèbre de ton choix. </a:t>
            </a:r>
            <a:b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  <a:t>Comme pour ces personnages, raconte sa vie et ses actions. </a:t>
            </a:r>
          </a:p>
          <a:p>
            <a:endParaRPr lang="fr-FR" sz="3400" i="1" dirty="0">
              <a:solidFill>
                <a:srgbClr val="00B050"/>
              </a:solidFill>
            </a:endParaRPr>
          </a:p>
          <a:p>
            <a:endParaRPr lang="fr-FR" sz="3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3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A3BFAC7-915B-440E-BDF4-62C26FDC9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252" y="273759"/>
            <a:ext cx="8229600" cy="706090"/>
          </a:xfrm>
        </p:spPr>
        <p:txBody>
          <a:bodyPr>
            <a:normAutofit/>
          </a:bodyPr>
          <a:lstStyle/>
          <a:p>
            <a:r>
              <a:rPr lang="fr-FR" sz="3600" b="1" dirty="0"/>
              <a:t>Je rédige un texte narratif </a:t>
            </a:r>
            <a:endParaRPr lang="fr-FR" sz="3600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7A1D0E4B-0096-439E-B7D4-81E4637AE4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3435" y="1152071"/>
            <a:ext cx="4038600" cy="514543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                  </a:t>
            </a:r>
            <a:r>
              <a:rPr lang="fr-FR" b="1" dirty="0">
                <a:solidFill>
                  <a:srgbClr val="9563AA"/>
                </a:solidFill>
              </a:rPr>
              <a:t>CM1</a:t>
            </a:r>
          </a:p>
          <a:p>
            <a:pPr marL="0" indent="0">
              <a:buNone/>
            </a:pPr>
            <a:r>
              <a:rPr lang="fr-FR" dirty="0"/>
              <a:t>Je rédige quelques lignes (environ 5) sur la vie de Mozart. </a:t>
            </a:r>
          </a:p>
          <a:p>
            <a:pPr marL="0" indent="0">
              <a:buNone/>
            </a:pPr>
            <a:r>
              <a:rPr lang="fr-FR" dirty="0"/>
              <a:t>J’utilise le passé composé. </a:t>
            </a:r>
          </a:p>
        </p:txBody>
      </p:sp>
      <p:sp>
        <p:nvSpPr>
          <p:cNvPr id="10" name="Espace réservé du contenu 3">
            <a:extLst>
              <a:ext uri="{FF2B5EF4-FFF2-40B4-BE49-F238E27FC236}">
                <a16:creationId xmlns:a16="http://schemas.microsoft.com/office/drawing/2014/main" id="{FC9E4E3E-471C-4D0C-AF97-3C79578ECCA2}"/>
              </a:ext>
            </a:extLst>
          </p:cNvPr>
          <p:cNvSpPr txBox="1">
            <a:spLocks/>
          </p:cNvSpPr>
          <p:nvPr/>
        </p:nvSpPr>
        <p:spPr>
          <a:xfrm>
            <a:off x="6286500" y="1152072"/>
            <a:ext cx="4038600" cy="5145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13B794"/>
                </a:solidFill>
              </a:rPr>
              <a:t>                    CM2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Je rédige quelques lignes (environ 5) pour inventer la fin d’un conte au plus que parfait et au passé simple.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F46E85E8-E55F-4CDC-85D8-52F4A3579B71}"/>
              </a:ext>
            </a:extLst>
          </p:cNvPr>
          <p:cNvSpPr txBox="1">
            <a:spLocks/>
          </p:cNvSpPr>
          <p:nvPr/>
        </p:nvSpPr>
        <p:spPr>
          <a:xfrm>
            <a:off x="2095500" y="6186789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400" i="1">
                <a:solidFill>
                  <a:srgbClr val="00B050"/>
                </a:solidFill>
              </a:rPr>
              <a:t>E4 Je produis un écrit répondant à une consigne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4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BFE566D-6139-478F-80D7-09CA7CD86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885" y="3883922"/>
            <a:ext cx="3035829" cy="227687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0587A89-504F-4469-85DC-3C4F1A9964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940" y="3785752"/>
            <a:ext cx="1956229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152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J’explique comment présenter un livre</vt:lpstr>
      <vt:lpstr>Je décris un personnage</vt:lpstr>
      <vt:lpstr>Je rédige un texte narratif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2021-12-12T20:41:35Z</dcterms:modified>
</cp:coreProperties>
</file>